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/>
    <p:restoredTop sz="94394"/>
  </p:normalViewPr>
  <p:slideViewPr>
    <p:cSldViewPr snapToGrid="0">
      <p:cViewPr varScale="1">
        <p:scale>
          <a:sx n="107" d="100"/>
          <a:sy n="10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C592-AEC5-0B43-1947-4985ED5D3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CCCA5-17F8-885F-5A80-9BE2EB002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46ADC-03CC-BF26-6EA7-B9229A32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A0314-BA20-7E68-6342-9430F404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7FE80-B271-A522-D260-D8CD21FA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3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CC35-95CA-9053-BBEB-BE351246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85F51-D4B0-19E1-7763-7B2DF4F63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BDF42-58CC-EAF9-61FB-1DE7CCF0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3DDA5-C910-4A92-4AFF-C84F2F57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0AAE7-E997-BE2A-4934-44006846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0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41FA2-ADEC-0C23-463D-71B020E4F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A2169-F6E6-7EBB-9E9E-320FDE477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06088-53C7-7264-CBFB-EDCA3BFC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A3A24-E0DE-71FB-3479-0C53E859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78104-2377-69B2-47B6-AFC9F80A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DB55-B884-0ED9-2AA1-11DCCCAA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3CB4-0942-7AC8-AFBC-DA4C851A9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179F4-67D3-59CF-E98F-29E1C1D1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2ED73-7F3B-5C67-FA2E-04486ED8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C2EBB-19FD-B180-2E67-CB4F6B86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12589-B756-5945-9F28-B27EA415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96492-1EE5-428C-C904-91398FDA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F2513-7C49-0244-7607-7F1217D7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CFD85-8DF3-D961-B161-52D75D8D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37127-D5F8-4ED8-B10E-8A3E0E5A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6D4A-C408-6DEF-E27D-5C844D53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670A-2B71-D75A-4BE8-0CEBD1616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1EF0A-796F-6E25-7434-43BCC1153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DA561-663F-B26A-709C-7440179B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72626-2474-1F7A-A0AB-50DD1B07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6E8AC-5F64-9C7F-2904-71FD5F6B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5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C547-DF38-D87A-876B-AC2D79F4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84315-BBB5-991C-3110-09A066380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76049-F7ED-AA62-AFA2-338EAB20C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D8196-DB77-EA63-7BFC-EAB067A1B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D4ED8-61A8-5402-693E-6564AC52D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339F8-FBD5-57D8-B4BD-6B2D7680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F63FB-A65B-651A-4267-539158EE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40E48-17E5-5742-6740-2143EEA9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8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A2ED-6D84-04F5-4AA9-EE65A89B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4B0E8-FCC2-BFEB-AEC8-E19288AF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BF87F-0B2B-1124-5652-7A350D57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ECA84-5D3A-57EE-C0DA-6E91915A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2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3D257-382E-6DC7-514A-61BAFB1B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20EA1-36C7-2435-3FA5-4AA5E2A3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1BE8F-D7E6-EAA5-8AF8-A9E33670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36F5-90AE-6A60-2524-2B07929F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247C6-93EE-5445-69F3-6D23ED316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B7AA4-4AC9-611E-3949-D630A8421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94F97-0A02-8446-3C97-5B608497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50EDA-0826-CA81-17F3-AC1A0290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EFF05-5728-E4F0-82D7-52B7E447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9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C258-41B7-995B-3809-2D372955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29665-6BC4-CDA8-7A86-2F86009B5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4B9C4-F711-7082-A537-D88B08A65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B23DB-D792-94A5-F77E-DDB7FCBD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73C80-7FC0-B488-C770-C4F357FE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8B202-AE6C-D795-C06A-1ED13F8D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6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98C11-A2DC-2573-ED25-A60712E9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38F54-5B3D-EE06-E708-EEB82142E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41209-3554-34FF-5328-7A5260AB7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74D37-8EB4-D44C-9A1F-3974A9B90890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3BD71-6543-A0DC-82BF-A544C7AD6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86D8B-19B0-6B85-C021-3301DDFF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8FBA8-6540-B147-8568-D2BCB63E1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1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9044227-071D-4831-94D0-C92D4840B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C028B-2561-055B-2090-C6874B3AF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Mid Drawing Reflection</a:t>
            </a:r>
          </a:p>
        </p:txBody>
      </p:sp>
      <p:pic>
        <p:nvPicPr>
          <p:cNvPr id="9" name="Picture 8" descr="Pencil drawing of a still life&#10;&#10;Description automatically generated">
            <a:extLst>
              <a:ext uri="{FF2B5EF4-FFF2-40B4-BE49-F238E27FC236}">
                <a16:creationId xmlns:a16="http://schemas.microsoft.com/office/drawing/2014/main" id="{181DA4D6-7ABE-BAAE-A052-1868FA30A6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20" r="4" b="3117"/>
          <a:stretch/>
        </p:blipFill>
        <p:spPr>
          <a:xfrm>
            <a:off x="20" y="2"/>
            <a:ext cx="3834650" cy="3333747"/>
          </a:xfrm>
          <a:custGeom>
            <a:avLst/>
            <a:gdLst/>
            <a:ahLst/>
            <a:cxnLst/>
            <a:rect l="l" t="t" r="r" b="b"/>
            <a:pathLst>
              <a:path w="3834670" h="3333747">
                <a:moveTo>
                  <a:pt x="0" y="0"/>
                </a:moveTo>
                <a:lnTo>
                  <a:pt x="3066495" y="0"/>
                </a:lnTo>
                <a:lnTo>
                  <a:pt x="3427241" y="1211943"/>
                </a:lnTo>
                <a:lnTo>
                  <a:pt x="3834670" y="3333747"/>
                </a:lnTo>
                <a:lnTo>
                  <a:pt x="0" y="3333747"/>
                </a:lnTo>
                <a:close/>
              </a:path>
            </a:pathLst>
          </a:custGeom>
        </p:spPr>
      </p:pic>
      <p:pic>
        <p:nvPicPr>
          <p:cNvPr id="7" name="Picture 6" descr="Pencil drawing of bowls and a cup&#10;&#10;Description automatically generated">
            <a:extLst>
              <a:ext uri="{FF2B5EF4-FFF2-40B4-BE49-F238E27FC236}">
                <a16:creationId xmlns:a16="http://schemas.microsoft.com/office/drawing/2014/main" id="{A8B7C494-1C57-719F-E010-CE679AB128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06" r="22467" b="2"/>
          <a:stretch/>
        </p:blipFill>
        <p:spPr>
          <a:xfrm>
            <a:off x="1" y="3562350"/>
            <a:ext cx="3986041" cy="3295650"/>
          </a:xfrm>
          <a:custGeom>
            <a:avLst/>
            <a:gdLst/>
            <a:ahLst/>
            <a:cxnLst/>
            <a:rect l="l" t="t" r="r" b="b"/>
            <a:pathLst>
              <a:path w="3986041" h="3295650">
                <a:moveTo>
                  <a:pt x="3878566" y="0"/>
                </a:moveTo>
                <a:lnTo>
                  <a:pt x="3986041" y="559707"/>
                </a:lnTo>
                <a:lnTo>
                  <a:pt x="3751724" y="3295650"/>
                </a:lnTo>
                <a:lnTo>
                  <a:pt x="0" y="329565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27F758D-B23C-459E-AD21-6621782C7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8" y="0"/>
            <a:ext cx="1339053" cy="6858000"/>
            <a:chOff x="2748588" y="0"/>
            <a:chExt cx="1339053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DD5D69-A882-48D7-ACFB-68E2DC6B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encil drawing of a vase with a rose in it&#10;&#10;Description automatically generated">
            <a:extLst>
              <a:ext uri="{FF2B5EF4-FFF2-40B4-BE49-F238E27FC236}">
                <a16:creationId xmlns:a16="http://schemas.microsoft.com/office/drawing/2014/main" id="{74A1E612-4005-F9B6-86F1-ACCAE2BBF8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25" r="23948"/>
          <a:stretch/>
        </p:blipFill>
        <p:spPr>
          <a:xfrm>
            <a:off x="8240079" y="-1"/>
            <a:ext cx="3951921" cy="6858000"/>
          </a:xfrm>
          <a:custGeom>
            <a:avLst/>
            <a:gdLst/>
            <a:ahLst/>
            <a:cxnLst/>
            <a:rect l="l" t="t" r="r" b="b"/>
            <a:pathLst>
              <a:path w="3951921" h="6858000">
                <a:moveTo>
                  <a:pt x="224707" y="0"/>
                </a:moveTo>
                <a:lnTo>
                  <a:pt x="3951921" y="0"/>
                </a:lnTo>
                <a:lnTo>
                  <a:pt x="3951921" y="6858000"/>
                </a:lnTo>
                <a:lnTo>
                  <a:pt x="886146" y="6858000"/>
                </a:lnTo>
                <a:lnTo>
                  <a:pt x="558800" y="5721062"/>
                </a:lnTo>
                <a:lnTo>
                  <a:pt x="0" y="2712496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7B65906-47BE-4CEA-9E50-301890FFE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1339053" cy="6858000"/>
            <a:chOff x="2748588" y="0"/>
            <a:chExt cx="1339053" cy="6858000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C1A977-5AC1-49DC-B315-CAB53CF6F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AEEAD2A-AA94-4108-8639-95E861AED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9C72E0-F679-572C-AA8E-3C3F2C12FD73}"/>
              </a:ext>
            </a:extLst>
          </p:cNvPr>
          <p:cNvSpPr txBox="1"/>
          <p:nvPr/>
        </p:nvSpPr>
        <p:spPr>
          <a:xfrm>
            <a:off x="4626882" y="4272676"/>
            <a:ext cx="3073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Open your sketchbook to your value scale.</a:t>
            </a:r>
          </a:p>
          <a:p>
            <a:r>
              <a:rPr lang="en-US" dirty="0">
                <a:solidFill>
                  <a:schemeClr val="bg1"/>
                </a:solidFill>
              </a:rPr>
              <a:t>Complete the self reflection.</a:t>
            </a:r>
          </a:p>
          <a:p>
            <a:r>
              <a:rPr lang="en-US" dirty="0">
                <a:solidFill>
                  <a:schemeClr val="bg1"/>
                </a:solidFill>
              </a:rPr>
              <a:t>For #3 Refer to your value scale to count the number of values in your drawing.</a:t>
            </a:r>
          </a:p>
          <a:p>
            <a:r>
              <a:rPr lang="en-US" dirty="0">
                <a:solidFill>
                  <a:schemeClr val="bg1"/>
                </a:solidFill>
              </a:rPr>
              <a:t>For #6 Refer to the goals you wrote in your sketchbook.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47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Mid Drawing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Montgomery</dc:creator>
  <cp:lastModifiedBy>Jenny Montgomery</cp:lastModifiedBy>
  <cp:revision>2</cp:revision>
  <dcterms:created xsi:type="dcterms:W3CDTF">2024-10-23T12:09:06Z</dcterms:created>
  <dcterms:modified xsi:type="dcterms:W3CDTF">2024-10-23T12:43:35Z</dcterms:modified>
</cp:coreProperties>
</file>