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11" d="100"/>
          <a:sy n="111" d="100"/>
        </p:scale>
        <p:origin x="6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BBEC323-E416-2D48-812A-2A1B79D04466}" type="datetimeFigureOut">
              <a:rPr lang="en-US" smtClean="0"/>
              <a:t>7/3/23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155197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EC323-E416-2D48-812A-2A1B79D04466}" type="datetimeFigureOut">
              <a:rPr lang="en-US" smtClean="0"/>
              <a:t>7/3/23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216817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BBEC323-E416-2D48-812A-2A1B79D04466}" type="datetimeFigureOut">
              <a:rPr lang="en-US" smtClean="0"/>
              <a:t>7/3/23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291308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EC323-E416-2D48-812A-2A1B79D04466}" type="datetimeFigureOut">
              <a:rPr lang="en-US" smtClean="0"/>
              <a:t>7/3/23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428099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0BBEC323-E416-2D48-812A-2A1B79D04466}" type="datetimeFigureOut">
              <a:rPr lang="en-US" smtClean="0"/>
              <a:t>7/3/23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330278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0BBEC323-E416-2D48-812A-2A1B79D04466}" type="datetimeFigureOut">
              <a:rPr lang="en-US" smtClean="0"/>
              <a:t>7/3/23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228105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BBEC323-E416-2D48-812A-2A1B79D04466}" type="datetimeFigureOut">
              <a:rPr lang="en-US" smtClean="0"/>
              <a:t>7/3/23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172732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BEC323-E416-2D48-812A-2A1B79D04466}" type="datetimeFigureOut">
              <a:rPr lang="en-US" smtClean="0"/>
              <a:t>7/3/23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119780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BBEC323-E416-2D48-812A-2A1B79D04466}" type="datetimeFigureOut">
              <a:rPr lang="en-US" smtClean="0"/>
              <a:t>7/3/23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162998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BEC323-E416-2D48-812A-2A1B79D04466}" type="datetimeFigureOut">
              <a:rPr lang="en-US" smtClean="0"/>
              <a:t>7/3/23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47997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0BBEC323-E416-2D48-812A-2A1B79D04466}" type="datetimeFigureOut">
              <a:rPr lang="en-US" smtClean="0"/>
              <a:t>7/3/23</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E77DC2D8-EF86-FC4C-B147-CAD82FC7242D}" type="slidenum">
              <a:rPr lang="en-US" smtClean="0"/>
              <a:t>‹#›</a:t>
            </a:fld>
            <a:endParaRPr lang="en-US"/>
          </a:p>
        </p:txBody>
      </p:sp>
    </p:spTree>
    <p:extLst>
      <p:ext uri="{BB962C8B-B14F-4D97-AF65-F5344CB8AC3E}">
        <p14:creationId xmlns:p14="http://schemas.microsoft.com/office/powerpoint/2010/main" val="248685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BBEC323-E416-2D48-812A-2A1B79D04466}" type="datetimeFigureOut">
              <a:rPr lang="en-US" smtClean="0"/>
              <a:t>7/3/23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77DC2D8-EF86-FC4C-B147-CAD82FC7242D}" type="slidenum">
              <a:rPr lang="en-US" smtClean="0"/>
              <a:t>‹#›</a:t>
            </a:fld>
            <a:endParaRPr lang="en-US"/>
          </a:p>
        </p:txBody>
      </p:sp>
    </p:spTree>
    <p:extLst>
      <p:ext uri="{BB962C8B-B14F-4D97-AF65-F5344CB8AC3E}">
        <p14:creationId xmlns:p14="http://schemas.microsoft.com/office/powerpoint/2010/main" val="32185378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WUMrhvaNqs"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B25194-70DB-42F6-F4ED-382123450563}"/>
              </a:ext>
            </a:extLst>
          </p:cNvPr>
          <p:cNvSpPr txBox="1"/>
          <p:nvPr/>
        </p:nvSpPr>
        <p:spPr>
          <a:xfrm>
            <a:off x="833377" y="418827"/>
            <a:ext cx="4653903" cy="1200329"/>
          </a:xfrm>
          <a:prstGeom prst="rect">
            <a:avLst/>
          </a:prstGeom>
          <a:noFill/>
        </p:spPr>
        <p:txBody>
          <a:bodyPr wrap="none" rtlCol="0">
            <a:spAutoFit/>
          </a:bodyPr>
          <a:lstStyle/>
          <a:p>
            <a:pPr fontAlgn="base"/>
            <a:r>
              <a:rPr lang="en-US" b="1" dirty="0">
                <a:effectLst/>
              </a:rPr>
              <a:t>Preparing your photo -Photo-Shop Mini Lesson</a:t>
            </a:r>
          </a:p>
          <a:p>
            <a:pPr algn="ctr" rtl="0" fontAlgn="base"/>
            <a:br>
              <a:rPr lang="en-US" b="1" i="0" dirty="0">
                <a:solidFill>
                  <a:srgbClr val="131313"/>
                </a:solidFill>
                <a:effectLst/>
                <a:latin typeface="lucida sans unicode" panose="020B0602030504020204" pitchFamily="34" charset="0"/>
              </a:rPr>
            </a:br>
            <a:endParaRPr lang="en-US" b="1" i="0" dirty="0">
              <a:solidFill>
                <a:srgbClr val="131313"/>
              </a:solidFill>
              <a:effectLst/>
              <a:latin typeface="lucida sans unicode" panose="020B0602030504020204" pitchFamily="34" charset="0"/>
            </a:endParaRPr>
          </a:p>
          <a:p>
            <a:endParaRPr lang="en-US" dirty="0"/>
          </a:p>
        </p:txBody>
      </p:sp>
      <p:pic>
        <p:nvPicPr>
          <p:cNvPr id="4" name="Picture 3">
            <a:extLst>
              <a:ext uri="{FF2B5EF4-FFF2-40B4-BE49-F238E27FC236}">
                <a16:creationId xmlns:a16="http://schemas.microsoft.com/office/drawing/2014/main" id="{085839EE-BE29-C09C-A096-EDABEB7ABCFF}"/>
              </a:ext>
            </a:extLst>
          </p:cNvPr>
          <p:cNvPicPr>
            <a:picLocks noChangeAspect="1"/>
          </p:cNvPicPr>
          <p:nvPr/>
        </p:nvPicPr>
        <p:blipFill>
          <a:blip r:embed="rId2"/>
          <a:stretch>
            <a:fillRect/>
          </a:stretch>
        </p:blipFill>
        <p:spPr>
          <a:xfrm>
            <a:off x="8110477" y="599079"/>
            <a:ext cx="3328146" cy="5659841"/>
          </a:xfrm>
          <a:prstGeom prst="rect">
            <a:avLst/>
          </a:prstGeom>
        </p:spPr>
      </p:pic>
      <p:pic>
        <p:nvPicPr>
          <p:cNvPr id="6" name="Picture 5">
            <a:extLst>
              <a:ext uri="{FF2B5EF4-FFF2-40B4-BE49-F238E27FC236}">
                <a16:creationId xmlns:a16="http://schemas.microsoft.com/office/drawing/2014/main" id="{2E275576-D911-2B22-FB7B-FF71912CF973}"/>
              </a:ext>
            </a:extLst>
          </p:cNvPr>
          <p:cNvPicPr>
            <a:picLocks noChangeAspect="1"/>
          </p:cNvPicPr>
          <p:nvPr/>
        </p:nvPicPr>
        <p:blipFill>
          <a:blip r:embed="rId3"/>
          <a:stretch>
            <a:fillRect/>
          </a:stretch>
        </p:blipFill>
        <p:spPr>
          <a:xfrm>
            <a:off x="442974" y="877957"/>
            <a:ext cx="7277100" cy="4419600"/>
          </a:xfrm>
          <a:prstGeom prst="rect">
            <a:avLst/>
          </a:prstGeom>
        </p:spPr>
      </p:pic>
    </p:spTree>
    <p:extLst>
      <p:ext uri="{BB962C8B-B14F-4D97-AF65-F5344CB8AC3E}">
        <p14:creationId xmlns:p14="http://schemas.microsoft.com/office/powerpoint/2010/main" val="184201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EF7A38-82BC-FC89-85E3-6DECA160B86B}"/>
              </a:ext>
            </a:extLst>
          </p:cNvPr>
          <p:cNvSpPr txBox="1"/>
          <p:nvPr/>
        </p:nvSpPr>
        <p:spPr>
          <a:xfrm>
            <a:off x="596095" y="381069"/>
            <a:ext cx="11244805" cy="2031325"/>
          </a:xfrm>
          <a:prstGeom prst="rect">
            <a:avLst/>
          </a:prstGeom>
          <a:noFill/>
        </p:spPr>
        <p:txBody>
          <a:bodyPr wrap="square">
            <a:spAutoFit/>
          </a:bodyPr>
          <a:lstStyle/>
          <a:p>
            <a:pPr marL="342900" indent="-342900" algn="just" rtl="0" fontAlgn="base">
              <a:buAutoNum type="arabicPeriod"/>
            </a:pPr>
            <a:r>
              <a:rPr lang="en-US" b="0" i="0" dirty="0">
                <a:solidFill>
                  <a:srgbClr val="131313"/>
                </a:solidFill>
                <a:effectLst/>
                <a:latin typeface="lucida sans unicode" panose="020B0602030504020204" pitchFamily="34" charset="0"/>
              </a:rPr>
              <a:t>Use “Curves</a:t>
            </a:r>
            <a:r>
              <a:rPr lang="en-US" dirty="0">
                <a:solidFill>
                  <a:srgbClr val="131313"/>
                </a:solidFill>
                <a:latin typeface="lucida sans unicode" panose="020B0602030504020204" pitchFamily="34" charset="0"/>
              </a:rPr>
              <a:t>” to Brighten your photo.</a:t>
            </a:r>
          </a:p>
          <a:p>
            <a:pPr algn="just" rtl="0" fontAlgn="base"/>
            <a:r>
              <a:rPr lang="en-US" b="0" i="0" dirty="0">
                <a:solidFill>
                  <a:srgbClr val="131313"/>
                </a:solidFill>
                <a:effectLst/>
                <a:latin typeface="lucida sans unicode" panose="020B0602030504020204" pitchFamily="34" charset="0"/>
              </a:rPr>
              <a:t> To access Curves in Photoshop, you can either go to Image &gt;&gt; Adjustments &gt;&gt; Curves, or press “command” and “M” at the same time. A little graph will pop up, like the one below. To brighten your photo, just drag the line on the graph slightly higher, similar to what mine looks like below. You don’t need to drag it very far to start seeing great results! When you like the brightness, click “OK.”</a:t>
            </a:r>
          </a:p>
          <a:p>
            <a:pPr algn="just" rtl="0" fontAlgn="base"/>
            <a:r>
              <a:rPr lang="en-US" b="1" i="0" dirty="0">
                <a:solidFill>
                  <a:srgbClr val="131313"/>
                </a:solidFill>
                <a:effectLst/>
                <a:latin typeface="lucida sans unicode" panose="020B0602030504020204" pitchFamily="34" charset="0"/>
              </a:rPr>
              <a:t>Quick Tip:</a:t>
            </a:r>
            <a:r>
              <a:rPr lang="en-US" b="0" i="0" dirty="0">
                <a:solidFill>
                  <a:srgbClr val="131313"/>
                </a:solidFill>
                <a:effectLst/>
                <a:latin typeface="lucida sans unicode" panose="020B0602030504020204" pitchFamily="34" charset="0"/>
              </a:rPr>
              <a:t> If you’re not seeing any changes, then make sure the “Preview” button is checked.</a:t>
            </a:r>
          </a:p>
        </p:txBody>
      </p:sp>
      <p:pic>
        <p:nvPicPr>
          <p:cNvPr id="5" name="Picture 4">
            <a:extLst>
              <a:ext uri="{FF2B5EF4-FFF2-40B4-BE49-F238E27FC236}">
                <a16:creationId xmlns:a16="http://schemas.microsoft.com/office/drawing/2014/main" id="{41C2FA9D-1CCF-B0A5-0425-2FD896575ED8}"/>
              </a:ext>
            </a:extLst>
          </p:cNvPr>
          <p:cNvPicPr>
            <a:picLocks noChangeAspect="1"/>
          </p:cNvPicPr>
          <p:nvPr/>
        </p:nvPicPr>
        <p:blipFill>
          <a:blip r:embed="rId2"/>
          <a:stretch>
            <a:fillRect/>
          </a:stretch>
        </p:blipFill>
        <p:spPr>
          <a:xfrm>
            <a:off x="5810409" y="2433576"/>
            <a:ext cx="5409684" cy="3799095"/>
          </a:xfrm>
          <a:prstGeom prst="rect">
            <a:avLst/>
          </a:prstGeom>
        </p:spPr>
      </p:pic>
      <p:pic>
        <p:nvPicPr>
          <p:cNvPr id="6" name="Picture 5">
            <a:extLst>
              <a:ext uri="{FF2B5EF4-FFF2-40B4-BE49-F238E27FC236}">
                <a16:creationId xmlns:a16="http://schemas.microsoft.com/office/drawing/2014/main" id="{EF56B43F-D4DE-F82C-F486-06442D438B45}"/>
              </a:ext>
            </a:extLst>
          </p:cNvPr>
          <p:cNvPicPr>
            <a:picLocks noChangeAspect="1"/>
          </p:cNvPicPr>
          <p:nvPr/>
        </p:nvPicPr>
        <p:blipFill>
          <a:blip r:embed="rId3"/>
          <a:stretch>
            <a:fillRect/>
          </a:stretch>
        </p:blipFill>
        <p:spPr>
          <a:xfrm>
            <a:off x="1860148" y="2433576"/>
            <a:ext cx="2269708" cy="3859862"/>
          </a:xfrm>
          <a:prstGeom prst="rect">
            <a:avLst/>
          </a:prstGeom>
        </p:spPr>
      </p:pic>
    </p:spTree>
    <p:extLst>
      <p:ext uri="{BB962C8B-B14F-4D97-AF65-F5344CB8AC3E}">
        <p14:creationId xmlns:p14="http://schemas.microsoft.com/office/powerpoint/2010/main" val="250221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83D933-DD56-CD8E-08C8-69A353093042}"/>
              </a:ext>
            </a:extLst>
          </p:cNvPr>
          <p:cNvPicPr>
            <a:picLocks noChangeAspect="1"/>
          </p:cNvPicPr>
          <p:nvPr/>
        </p:nvPicPr>
        <p:blipFill>
          <a:blip r:embed="rId2"/>
          <a:stretch>
            <a:fillRect/>
          </a:stretch>
        </p:blipFill>
        <p:spPr>
          <a:xfrm>
            <a:off x="2299183" y="0"/>
            <a:ext cx="7593633" cy="6858000"/>
          </a:xfrm>
          <a:prstGeom prst="rect">
            <a:avLst/>
          </a:prstGeom>
        </p:spPr>
      </p:pic>
    </p:spTree>
    <p:extLst>
      <p:ext uri="{BB962C8B-B14F-4D97-AF65-F5344CB8AC3E}">
        <p14:creationId xmlns:p14="http://schemas.microsoft.com/office/powerpoint/2010/main" val="311945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ED2A6D-C96A-5A27-3CCA-3ABE05175479}"/>
              </a:ext>
            </a:extLst>
          </p:cNvPr>
          <p:cNvPicPr>
            <a:picLocks noChangeAspect="1"/>
          </p:cNvPicPr>
          <p:nvPr/>
        </p:nvPicPr>
        <p:blipFill>
          <a:blip r:embed="rId2"/>
          <a:stretch>
            <a:fillRect/>
          </a:stretch>
        </p:blipFill>
        <p:spPr>
          <a:xfrm>
            <a:off x="2235200" y="558800"/>
            <a:ext cx="7721600" cy="5740400"/>
          </a:xfrm>
          <a:prstGeom prst="rect">
            <a:avLst/>
          </a:prstGeom>
        </p:spPr>
      </p:pic>
    </p:spTree>
    <p:extLst>
      <p:ext uri="{BB962C8B-B14F-4D97-AF65-F5344CB8AC3E}">
        <p14:creationId xmlns:p14="http://schemas.microsoft.com/office/powerpoint/2010/main" val="137691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1A888-0E4A-0A91-EB34-5F20E0250F38}"/>
              </a:ext>
            </a:extLst>
          </p:cNvPr>
          <p:cNvPicPr>
            <a:picLocks noChangeAspect="1"/>
          </p:cNvPicPr>
          <p:nvPr/>
        </p:nvPicPr>
        <p:blipFill>
          <a:blip r:embed="rId2"/>
          <a:stretch>
            <a:fillRect/>
          </a:stretch>
        </p:blipFill>
        <p:spPr>
          <a:xfrm>
            <a:off x="4178360" y="0"/>
            <a:ext cx="3835280" cy="6858000"/>
          </a:xfrm>
          <a:prstGeom prst="rect">
            <a:avLst/>
          </a:prstGeom>
        </p:spPr>
      </p:pic>
      <p:sp>
        <p:nvSpPr>
          <p:cNvPr id="4" name="TextBox 3">
            <a:extLst>
              <a:ext uri="{FF2B5EF4-FFF2-40B4-BE49-F238E27FC236}">
                <a16:creationId xmlns:a16="http://schemas.microsoft.com/office/drawing/2014/main" id="{2175273A-292C-72AB-D511-148AED8F6DE0}"/>
              </a:ext>
            </a:extLst>
          </p:cNvPr>
          <p:cNvSpPr txBox="1"/>
          <p:nvPr/>
        </p:nvSpPr>
        <p:spPr>
          <a:xfrm>
            <a:off x="474562" y="1064871"/>
            <a:ext cx="3030125" cy="369332"/>
          </a:xfrm>
          <a:prstGeom prst="rect">
            <a:avLst/>
          </a:prstGeom>
          <a:noFill/>
        </p:spPr>
        <p:txBody>
          <a:bodyPr wrap="none" rtlCol="0">
            <a:spAutoFit/>
          </a:bodyPr>
          <a:lstStyle/>
          <a:p>
            <a:r>
              <a:rPr lang="en-US" dirty="0"/>
              <a:t>4. Change to Black + White</a:t>
            </a:r>
          </a:p>
        </p:txBody>
      </p:sp>
    </p:spTree>
    <p:extLst>
      <p:ext uri="{BB962C8B-B14F-4D97-AF65-F5344CB8AC3E}">
        <p14:creationId xmlns:p14="http://schemas.microsoft.com/office/powerpoint/2010/main" val="47369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E1172E-765D-AB59-6029-05183A61E1B5}"/>
              </a:ext>
            </a:extLst>
          </p:cNvPr>
          <p:cNvPicPr>
            <a:picLocks noChangeAspect="1"/>
          </p:cNvPicPr>
          <p:nvPr/>
        </p:nvPicPr>
        <p:blipFill>
          <a:blip r:embed="rId2"/>
          <a:stretch>
            <a:fillRect/>
          </a:stretch>
        </p:blipFill>
        <p:spPr>
          <a:xfrm>
            <a:off x="2677715" y="0"/>
            <a:ext cx="6836569" cy="6858000"/>
          </a:xfrm>
          <a:prstGeom prst="rect">
            <a:avLst/>
          </a:prstGeom>
        </p:spPr>
      </p:pic>
    </p:spTree>
    <p:extLst>
      <p:ext uri="{BB962C8B-B14F-4D97-AF65-F5344CB8AC3E}">
        <p14:creationId xmlns:p14="http://schemas.microsoft.com/office/powerpoint/2010/main" val="251730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87A4F-FD7A-6D99-4743-0C925596B00D}"/>
              </a:ext>
            </a:extLst>
          </p:cNvPr>
          <p:cNvPicPr>
            <a:picLocks noChangeAspect="1"/>
          </p:cNvPicPr>
          <p:nvPr/>
        </p:nvPicPr>
        <p:blipFill>
          <a:blip r:embed="rId2"/>
          <a:stretch>
            <a:fillRect/>
          </a:stretch>
        </p:blipFill>
        <p:spPr>
          <a:xfrm>
            <a:off x="2368550" y="1003300"/>
            <a:ext cx="7454900" cy="4851400"/>
          </a:xfrm>
          <a:prstGeom prst="rect">
            <a:avLst/>
          </a:prstGeom>
        </p:spPr>
      </p:pic>
      <p:sp>
        <p:nvSpPr>
          <p:cNvPr id="4" name="TextBox 3">
            <a:extLst>
              <a:ext uri="{FF2B5EF4-FFF2-40B4-BE49-F238E27FC236}">
                <a16:creationId xmlns:a16="http://schemas.microsoft.com/office/drawing/2014/main" id="{528E6780-406F-587E-38A7-1B6FFCA58461}"/>
              </a:ext>
            </a:extLst>
          </p:cNvPr>
          <p:cNvSpPr txBox="1"/>
          <p:nvPr/>
        </p:nvSpPr>
        <p:spPr>
          <a:xfrm>
            <a:off x="1725277" y="5854700"/>
            <a:ext cx="9998764" cy="1477328"/>
          </a:xfrm>
          <a:prstGeom prst="rect">
            <a:avLst/>
          </a:prstGeom>
          <a:noFill/>
        </p:spPr>
        <p:txBody>
          <a:bodyPr wrap="none" rtlCol="0">
            <a:spAutoFit/>
          </a:bodyPr>
          <a:lstStyle/>
          <a:p>
            <a:pPr algn="ctr" rtl="0" fontAlgn="base"/>
            <a:r>
              <a:rPr lang="en-US" b="1" i="0" dirty="0">
                <a:solidFill>
                  <a:srgbClr val="131313"/>
                </a:solidFill>
                <a:effectLst/>
                <a:latin typeface="lucida sans unicode" panose="020B0602030504020204" pitchFamily="34" charset="0"/>
              </a:rPr>
              <a:t>REMOVE GLARE FROM GLASSES</a:t>
            </a:r>
          </a:p>
          <a:p>
            <a:pPr algn="l" rtl="0" fontAlgn="base"/>
            <a:r>
              <a:rPr lang="en-US" b="1" i="0" dirty="0">
                <a:solidFill>
                  <a:srgbClr val="131313"/>
                </a:solidFill>
                <a:effectLst/>
                <a:latin typeface="lucida sans unicode" panose="020B0602030504020204" pitchFamily="34" charset="0"/>
              </a:rPr>
              <a:t>Watch this Adobe Video - </a:t>
            </a:r>
            <a:r>
              <a:rPr lang="en-US" b="1" i="0" u="sng" dirty="0">
                <a:solidFill>
                  <a:srgbClr val="131313"/>
                </a:solidFill>
                <a:effectLst/>
                <a:latin typeface="var(--ricos-custom-link-font-family,unset)"/>
                <a:hlinkClick r:id="rId3"/>
              </a:rPr>
              <a:t>https://www.youtube.com/watch?v=AWUMrhvaNqs</a:t>
            </a:r>
            <a:r>
              <a:rPr lang="en-US" b="1" i="0" dirty="0">
                <a:solidFill>
                  <a:srgbClr val="131313"/>
                </a:solidFill>
                <a:effectLst/>
                <a:latin typeface="lucida sans unicode" panose="020B0602030504020204" pitchFamily="34" charset="0"/>
              </a:rPr>
              <a:t> </a:t>
            </a:r>
          </a:p>
          <a:p>
            <a:pPr algn="l" rtl="0" fontAlgn="base"/>
            <a:br>
              <a:rPr lang="en-US" b="1" i="0" dirty="0">
                <a:solidFill>
                  <a:srgbClr val="131313"/>
                </a:solidFill>
                <a:effectLst/>
                <a:latin typeface="lucida sans unicode" panose="020B0602030504020204" pitchFamily="34" charset="0"/>
              </a:rPr>
            </a:br>
            <a:endParaRPr lang="en-US" b="1" i="0" dirty="0">
              <a:solidFill>
                <a:srgbClr val="131313"/>
              </a:solidFill>
              <a:effectLst/>
              <a:latin typeface="lucida sans unicode" panose="020B0602030504020204" pitchFamily="34" charset="0"/>
            </a:endParaRPr>
          </a:p>
          <a:p>
            <a:endParaRPr lang="en-US" dirty="0"/>
          </a:p>
        </p:txBody>
      </p:sp>
    </p:spTree>
    <p:extLst>
      <p:ext uri="{BB962C8B-B14F-4D97-AF65-F5344CB8AC3E}">
        <p14:creationId xmlns:p14="http://schemas.microsoft.com/office/powerpoint/2010/main" val="255848437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{B403DAB3-3D84-1B4E-98A1-6B4408395C47}tf16401369</Template>
  <TotalTime>9</TotalTime>
  <Words>159</Words>
  <Application>Microsoft Macintosh PowerPoint</Application>
  <PresentationFormat>Widescreen</PresentationFormat>
  <Paragraphs>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 Light</vt:lpstr>
      <vt:lpstr>lucida sans unicode</vt:lpstr>
      <vt:lpstr>Rockwell</vt:lpstr>
      <vt:lpstr>var(--ricos-custom-link-font-family,unset)</vt:lpstr>
      <vt:lpstr>Wingdings</vt:lpstr>
      <vt:lpstr>Atlas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Montgomery</dc:creator>
  <cp:lastModifiedBy>Jenny Montgomery</cp:lastModifiedBy>
  <cp:revision>1</cp:revision>
  <dcterms:created xsi:type="dcterms:W3CDTF">2023-07-03T18:17:30Z</dcterms:created>
  <dcterms:modified xsi:type="dcterms:W3CDTF">2023-07-03T18:27:26Z</dcterms:modified>
</cp:coreProperties>
</file>