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61"/>
    <p:restoredTop sz="95994"/>
  </p:normalViewPr>
  <p:slideViewPr>
    <p:cSldViewPr snapToGrid="0" snapToObjects="1">
      <p:cViewPr varScale="1">
        <p:scale>
          <a:sx n="112" d="100"/>
          <a:sy n="112" d="100"/>
        </p:scale>
        <p:origin x="46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7/13/23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7/13/23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player.vimeo.com/video/38247060?h=5aedf19144&amp;app_id=122963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8C49E-CDBC-CC86-E5C4-AE187E73AF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CRITIQUE PROCESS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6CEAF5-189C-68EE-C203-81B6B5AB90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MAKE TEST REVISE</a:t>
            </a:r>
          </a:p>
        </p:txBody>
      </p:sp>
    </p:spTree>
    <p:extLst>
      <p:ext uri="{BB962C8B-B14F-4D97-AF65-F5344CB8AC3E}">
        <p14:creationId xmlns:p14="http://schemas.microsoft.com/office/powerpoint/2010/main" val="2788763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3A1C6-7A50-8A5D-A7BC-41613E4BE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AUSTIN’S BUTTERFLY</a:t>
            </a:r>
          </a:p>
        </p:txBody>
      </p:sp>
      <p:pic>
        <p:nvPicPr>
          <p:cNvPr id="4" name="Online Media 3" descr="Austin's Butterfly: Building Excellence in Student Work">
            <a:hlinkClick r:id="" action="ppaction://media"/>
            <a:extLst>
              <a:ext uri="{FF2B5EF4-FFF2-40B4-BE49-F238E27FC236}">
                <a16:creationId xmlns:a16="http://schemas.microsoft.com/office/drawing/2014/main" id="{529549AD-662A-925C-8D5A-A93F4C64D7A2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25588" y="2160588"/>
            <a:ext cx="6900862" cy="388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88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4D652AE-65A6-0380-2734-0A087ED79C06}"/>
              </a:ext>
            </a:extLst>
          </p:cNvPr>
          <p:cNvSpPr txBox="1"/>
          <p:nvPr/>
        </p:nvSpPr>
        <p:spPr>
          <a:xfrm>
            <a:off x="1621971" y="805543"/>
            <a:ext cx="6629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TAKE AWAYS: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341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FC1EF40-D8EF-1F44-7F66-A33466822CE3}"/>
              </a:ext>
            </a:extLst>
          </p:cNvPr>
          <p:cNvSpPr txBox="1"/>
          <p:nvPr/>
        </p:nvSpPr>
        <p:spPr>
          <a:xfrm>
            <a:off x="761997" y="612844"/>
            <a:ext cx="812074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 YOUR TABLE:</a:t>
            </a:r>
          </a:p>
          <a:p>
            <a:endParaRPr lang="en-US" dirty="0"/>
          </a:p>
          <a:p>
            <a:r>
              <a:rPr lang="en-US" dirty="0"/>
              <a:t>Round Robin guided critique. Start with a volunteer to share first.</a:t>
            </a:r>
          </a:p>
          <a:p>
            <a:endParaRPr lang="en-US" dirty="0"/>
          </a:p>
          <a:p>
            <a:r>
              <a:rPr lang="en-US" dirty="0"/>
              <a:t>2 min.     Share your work, 1 success then 1 struggle</a:t>
            </a:r>
          </a:p>
          <a:p>
            <a:endParaRPr lang="en-US" dirty="0"/>
          </a:p>
          <a:p>
            <a:r>
              <a:rPr lang="en-US" dirty="0"/>
              <a:t>2 min.     Yellow hat feedback – What’s working? </a:t>
            </a:r>
          </a:p>
          <a:p>
            <a:endParaRPr lang="en-US" dirty="0"/>
          </a:p>
          <a:p>
            <a:r>
              <a:rPr lang="en-US" dirty="0"/>
              <a:t>2 min.	  Green hat feedback – Have you considered? What would happen if?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REVISION 1 CONSIDER:</a:t>
            </a:r>
          </a:p>
          <a:p>
            <a:endParaRPr lang="en-US" dirty="0"/>
          </a:p>
          <a:p>
            <a:r>
              <a:rPr lang="en-US" dirty="0"/>
              <a:t>Composition – is the layout working to fill the space in a balanced way?</a:t>
            </a:r>
          </a:p>
          <a:p>
            <a:endParaRPr lang="en-US" dirty="0"/>
          </a:p>
          <a:p>
            <a:r>
              <a:rPr lang="en-US" dirty="0"/>
              <a:t>Proportion/Scale- how do parts relate to each other in terms of size? </a:t>
            </a:r>
          </a:p>
          <a:p>
            <a:r>
              <a:rPr lang="en-US" dirty="0"/>
              <a:t>Are all the essential parts included or missing?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761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9304865-1AB1-EF95-30EB-F5D4FE0DEE07}"/>
              </a:ext>
            </a:extLst>
          </p:cNvPr>
          <p:cNvSpPr txBox="1"/>
          <p:nvPr/>
        </p:nvSpPr>
        <p:spPr>
          <a:xfrm>
            <a:off x="1153887" y="1001487"/>
            <a:ext cx="10161756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REVISION 2 Round Robin guided critique. Start with a volunteer to share first.</a:t>
            </a:r>
          </a:p>
          <a:p>
            <a:endParaRPr lang="en-US" dirty="0"/>
          </a:p>
          <a:p>
            <a:r>
              <a:rPr lang="en-US" dirty="0"/>
              <a:t>2 min.     Share your revision.</a:t>
            </a:r>
          </a:p>
          <a:p>
            <a:endParaRPr lang="en-US" dirty="0"/>
          </a:p>
          <a:p>
            <a:r>
              <a:rPr lang="en-US" dirty="0"/>
              <a:t>2 min.     Yellow hat feedback – What’s working? </a:t>
            </a:r>
          </a:p>
          <a:p>
            <a:endParaRPr lang="en-US" dirty="0"/>
          </a:p>
          <a:p>
            <a:r>
              <a:rPr lang="en-US" dirty="0"/>
              <a:t>2 min.	  Green hat feedback – Have you considered? What would happen if?</a:t>
            </a:r>
          </a:p>
          <a:p>
            <a:endParaRPr lang="en-US" dirty="0"/>
          </a:p>
          <a:p>
            <a:r>
              <a:rPr lang="en-US" dirty="0"/>
              <a:t>CONSIDER: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Space – are detailed parts in the right places?</a:t>
            </a:r>
          </a:p>
          <a:p>
            <a:endParaRPr lang="en-US" dirty="0"/>
          </a:p>
          <a:p>
            <a:r>
              <a:rPr lang="en-US" dirty="0"/>
              <a:t>Pattern- how do realistic patterns of the insect translate in the drawing?</a:t>
            </a:r>
          </a:p>
          <a:p>
            <a:endParaRPr lang="en-US" dirty="0"/>
          </a:p>
          <a:p>
            <a:r>
              <a:rPr lang="en-US" dirty="0"/>
              <a:t>Color – are colors accurate and applied in a manner that creates realistic textures and patterns?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604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F61436-5ED9-6E41-F2BC-A760E26B1418}"/>
              </a:ext>
            </a:extLst>
          </p:cNvPr>
          <p:cNvSpPr txBox="1"/>
          <p:nvPr/>
        </p:nvSpPr>
        <p:spPr>
          <a:xfrm>
            <a:off x="1153886" y="653143"/>
            <a:ext cx="9062096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REVISION 3 Round Robin guided critique. Start with a volunteer to share first.</a:t>
            </a:r>
          </a:p>
          <a:p>
            <a:endParaRPr lang="en-US" dirty="0"/>
          </a:p>
          <a:p>
            <a:r>
              <a:rPr lang="en-US" dirty="0"/>
              <a:t>2 min.     Share your revision.</a:t>
            </a:r>
          </a:p>
          <a:p>
            <a:endParaRPr lang="en-US" dirty="0"/>
          </a:p>
          <a:p>
            <a:r>
              <a:rPr lang="en-US" dirty="0"/>
              <a:t>2 min.     Yellow hat feedback – What’s working? </a:t>
            </a:r>
          </a:p>
          <a:p>
            <a:endParaRPr lang="en-US" dirty="0"/>
          </a:p>
          <a:p>
            <a:r>
              <a:rPr lang="en-US" dirty="0"/>
              <a:t>2 min.	  Green hat feedback – Have you considered? What would happen if?</a:t>
            </a:r>
          </a:p>
          <a:p>
            <a:endParaRPr lang="en-US" dirty="0"/>
          </a:p>
          <a:p>
            <a:r>
              <a:rPr lang="en-US" dirty="0"/>
              <a:t>CONSIDER:</a:t>
            </a:r>
          </a:p>
          <a:p>
            <a:endParaRPr lang="en-US" dirty="0"/>
          </a:p>
          <a:p>
            <a:r>
              <a:rPr lang="en-US" dirty="0"/>
              <a:t>Craftsmanship – Is the page clean and free of smudges, spots, tears? Is lettering neat?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3670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68826</TotalTime>
  <Words>273</Words>
  <Application>Microsoft Macintosh PowerPoint</Application>
  <PresentationFormat>Widescreen</PresentationFormat>
  <Paragraphs>55</Paragraphs>
  <Slides>6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CRITIQUE PROCESS</vt:lpstr>
      <vt:lpstr>AUSTIN’S BUTTERFLY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CRITIQUE PROCESS</dc:title>
  <dc:creator>Jenny Montgomery</dc:creator>
  <cp:lastModifiedBy>Jenny Montgomery</cp:lastModifiedBy>
  <cp:revision>2</cp:revision>
  <dcterms:created xsi:type="dcterms:W3CDTF">2022-05-24T18:57:45Z</dcterms:created>
  <dcterms:modified xsi:type="dcterms:W3CDTF">2023-07-13T20:57:28Z</dcterms:modified>
</cp:coreProperties>
</file>